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Poppins Bold" charset="1" panose="00000800000000000000"/>
      <p:regular r:id="rId7"/>
    </p:embeddedFont>
    <p:embeddedFont>
      <p:font typeface="Poppins" charset="1" panose="00000500000000000000"/>
      <p:regular r:id="rId8"/>
    </p:embeddedFont>
    <p:embeddedFont>
      <p:font typeface="Poppins Medium" charset="1" panose="000006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803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75065" y="0"/>
            <a:ext cx="17137897" cy="2055261"/>
            <a:chOff x="0" y="0"/>
            <a:chExt cx="6376990" cy="76476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376990" cy="764760"/>
            </a:xfrm>
            <a:custGeom>
              <a:avLst/>
              <a:gdLst/>
              <a:ahLst/>
              <a:cxnLst/>
              <a:rect r="r" b="b" t="t" l="l"/>
              <a:pathLst>
                <a:path h="764760" w="6376990">
                  <a:moveTo>
                    <a:pt x="0" y="0"/>
                  </a:moveTo>
                  <a:lnTo>
                    <a:pt x="6376990" y="0"/>
                  </a:lnTo>
                  <a:lnTo>
                    <a:pt x="6376990" y="764760"/>
                  </a:lnTo>
                  <a:lnTo>
                    <a:pt x="0" y="76476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575065" y="2278908"/>
            <a:ext cx="3315365" cy="5207395"/>
            <a:chOff x="0" y="0"/>
            <a:chExt cx="1233643" cy="193766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233643" cy="1937665"/>
            </a:xfrm>
            <a:custGeom>
              <a:avLst/>
              <a:gdLst/>
              <a:ahLst/>
              <a:cxnLst/>
              <a:rect r="r" b="b" t="t" l="l"/>
              <a:pathLst>
                <a:path h="1937665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1937665"/>
                  </a:lnTo>
                  <a:lnTo>
                    <a:pt x="0" y="193766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7693077" y="2278908"/>
            <a:ext cx="2901873" cy="5207395"/>
            <a:chOff x="0" y="0"/>
            <a:chExt cx="1079783" cy="193766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079783" cy="1937665"/>
            </a:xfrm>
            <a:custGeom>
              <a:avLst/>
              <a:gdLst/>
              <a:ahLst/>
              <a:cxnLst/>
              <a:rect r="r" b="b" t="t" l="l"/>
              <a:pathLst>
                <a:path h="1937665" w="1079783">
                  <a:moveTo>
                    <a:pt x="0" y="0"/>
                  </a:moveTo>
                  <a:lnTo>
                    <a:pt x="1079783" y="0"/>
                  </a:lnTo>
                  <a:lnTo>
                    <a:pt x="1079783" y="1937665"/>
                  </a:lnTo>
                  <a:lnTo>
                    <a:pt x="0" y="193766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10838592" y="2278908"/>
            <a:ext cx="3315365" cy="2816615"/>
            <a:chOff x="0" y="0"/>
            <a:chExt cx="1233643" cy="1048059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233643" cy="1048059"/>
            </a:xfrm>
            <a:custGeom>
              <a:avLst/>
              <a:gdLst/>
              <a:ahLst/>
              <a:cxnLst/>
              <a:rect r="r" b="b" t="t" l="l"/>
              <a:pathLst>
                <a:path h="1048059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1048059"/>
                  </a:lnTo>
                  <a:lnTo>
                    <a:pt x="0" y="1048059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4134071" y="2278908"/>
            <a:ext cx="3315365" cy="2589964"/>
            <a:chOff x="0" y="0"/>
            <a:chExt cx="1233643" cy="963722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233643" cy="963722"/>
            </a:xfrm>
            <a:custGeom>
              <a:avLst/>
              <a:gdLst/>
              <a:ahLst/>
              <a:cxnLst/>
              <a:rect r="r" b="b" t="t" l="l"/>
              <a:pathLst>
                <a:path h="963722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963722"/>
                  </a:lnTo>
                  <a:lnTo>
                    <a:pt x="0" y="963722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0838592" y="5314597"/>
            <a:ext cx="3315365" cy="2144239"/>
            <a:chOff x="0" y="0"/>
            <a:chExt cx="1233643" cy="797869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233643" cy="797868"/>
            </a:xfrm>
            <a:custGeom>
              <a:avLst/>
              <a:gdLst/>
              <a:ahLst/>
              <a:cxnLst/>
              <a:rect r="r" b="b" t="t" l="l"/>
              <a:pathLst>
                <a:path h="797868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797868"/>
                  </a:lnTo>
                  <a:lnTo>
                    <a:pt x="0" y="797868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4134071" y="5095522"/>
            <a:ext cx="3315365" cy="2363314"/>
            <a:chOff x="0" y="0"/>
            <a:chExt cx="1233643" cy="879386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233643" cy="879386"/>
            </a:xfrm>
            <a:custGeom>
              <a:avLst/>
              <a:gdLst/>
              <a:ahLst/>
              <a:cxnLst/>
              <a:rect r="r" b="b" t="t" l="l"/>
              <a:pathLst>
                <a:path h="879386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879386"/>
                  </a:lnTo>
                  <a:lnTo>
                    <a:pt x="0" y="87938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6" id="16"/>
          <p:cNvGrpSpPr/>
          <p:nvPr/>
        </p:nvGrpSpPr>
        <p:grpSpPr>
          <a:xfrm rot="0">
            <a:off x="14397598" y="2278908"/>
            <a:ext cx="3315365" cy="7595041"/>
            <a:chOff x="0" y="0"/>
            <a:chExt cx="1233643" cy="2826106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1233643" cy="2826105"/>
            </a:xfrm>
            <a:custGeom>
              <a:avLst/>
              <a:gdLst/>
              <a:ahLst/>
              <a:cxnLst/>
              <a:rect r="r" b="b" t="t" l="l"/>
              <a:pathLst>
                <a:path h="2826105" w="1233643">
                  <a:moveTo>
                    <a:pt x="0" y="0"/>
                  </a:moveTo>
                  <a:lnTo>
                    <a:pt x="1233643" y="0"/>
                  </a:lnTo>
                  <a:lnTo>
                    <a:pt x="1233643" y="2826105"/>
                  </a:lnTo>
                  <a:lnTo>
                    <a:pt x="0" y="282610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8" id="18"/>
          <p:cNvGrpSpPr/>
          <p:nvPr/>
        </p:nvGrpSpPr>
        <p:grpSpPr>
          <a:xfrm rot="0">
            <a:off x="575065" y="7712197"/>
            <a:ext cx="8356641" cy="2161752"/>
            <a:chOff x="0" y="0"/>
            <a:chExt cx="2198521" cy="568728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2198521" cy="568728"/>
            </a:xfrm>
            <a:custGeom>
              <a:avLst/>
              <a:gdLst/>
              <a:ahLst/>
              <a:cxnLst/>
              <a:rect r="r" b="b" t="t" l="l"/>
              <a:pathLst>
                <a:path h="568728" w="2198521">
                  <a:moveTo>
                    <a:pt x="0" y="0"/>
                  </a:moveTo>
                  <a:lnTo>
                    <a:pt x="2198521" y="0"/>
                  </a:lnTo>
                  <a:lnTo>
                    <a:pt x="2198521" y="568728"/>
                  </a:lnTo>
                  <a:lnTo>
                    <a:pt x="0" y="568728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9144014" y="7712197"/>
            <a:ext cx="5009943" cy="2161752"/>
            <a:chOff x="0" y="0"/>
            <a:chExt cx="1864193" cy="804385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1864193" cy="804385"/>
            </a:xfrm>
            <a:custGeom>
              <a:avLst/>
              <a:gdLst/>
              <a:ahLst/>
              <a:cxnLst/>
              <a:rect r="r" b="b" t="t" l="l"/>
              <a:pathLst>
                <a:path h="804385" w="1864193">
                  <a:moveTo>
                    <a:pt x="0" y="0"/>
                  </a:moveTo>
                  <a:lnTo>
                    <a:pt x="1864193" y="0"/>
                  </a:lnTo>
                  <a:lnTo>
                    <a:pt x="1864193" y="804385"/>
                  </a:lnTo>
                  <a:lnTo>
                    <a:pt x="0" y="80438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AutoShape 22" id="22"/>
          <p:cNvSpPr/>
          <p:nvPr/>
        </p:nvSpPr>
        <p:spPr>
          <a:xfrm>
            <a:off x="575065" y="10073974"/>
            <a:ext cx="5908434" cy="0"/>
          </a:xfrm>
          <a:prstGeom prst="line">
            <a:avLst/>
          </a:prstGeom>
          <a:ln cap="rnd" w="190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3" id="23"/>
          <p:cNvSpPr/>
          <p:nvPr/>
        </p:nvSpPr>
        <p:spPr>
          <a:xfrm flipH="false" flipV="false" rot="0">
            <a:off x="2797936" y="2816679"/>
            <a:ext cx="977467" cy="621914"/>
          </a:xfrm>
          <a:custGeom>
            <a:avLst/>
            <a:gdLst/>
            <a:ahLst/>
            <a:cxnLst/>
            <a:rect r="r" b="b" t="t" l="l"/>
            <a:pathLst>
              <a:path h="621914" w="977467">
                <a:moveTo>
                  <a:pt x="0" y="0"/>
                </a:moveTo>
                <a:lnTo>
                  <a:pt x="977467" y="0"/>
                </a:lnTo>
                <a:lnTo>
                  <a:pt x="977467" y="621914"/>
                </a:lnTo>
                <a:lnTo>
                  <a:pt x="0" y="62191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6617767" y="2811047"/>
            <a:ext cx="637160" cy="633178"/>
          </a:xfrm>
          <a:custGeom>
            <a:avLst/>
            <a:gdLst/>
            <a:ahLst/>
            <a:cxnLst/>
            <a:rect r="r" b="b" t="t" l="l"/>
            <a:pathLst>
              <a:path h="633178" w="637160">
                <a:moveTo>
                  <a:pt x="0" y="0"/>
                </a:moveTo>
                <a:lnTo>
                  <a:pt x="637160" y="0"/>
                </a:lnTo>
                <a:lnTo>
                  <a:pt x="637160" y="633178"/>
                </a:lnTo>
                <a:lnTo>
                  <a:pt x="0" y="63317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6617767" y="5605845"/>
            <a:ext cx="749926" cy="661809"/>
          </a:xfrm>
          <a:custGeom>
            <a:avLst/>
            <a:gdLst/>
            <a:ahLst/>
            <a:cxnLst/>
            <a:rect r="r" b="b" t="t" l="l"/>
            <a:pathLst>
              <a:path h="661809" w="749926">
                <a:moveTo>
                  <a:pt x="0" y="0"/>
                </a:moveTo>
                <a:lnTo>
                  <a:pt x="749925" y="0"/>
                </a:lnTo>
                <a:lnTo>
                  <a:pt x="749925" y="661809"/>
                </a:lnTo>
                <a:lnTo>
                  <a:pt x="0" y="661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3267619" y="7762527"/>
            <a:ext cx="751042" cy="762479"/>
          </a:xfrm>
          <a:custGeom>
            <a:avLst/>
            <a:gdLst/>
            <a:ahLst/>
            <a:cxnLst/>
            <a:rect r="r" b="b" t="t" l="l"/>
            <a:pathLst>
              <a:path h="762479" w="751042">
                <a:moveTo>
                  <a:pt x="0" y="0"/>
                </a:moveTo>
                <a:lnTo>
                  <a:pt x="751042" y="0"/>
                </a:lnTo>
                <a:lnTo>
                  <a:pt x="751042" y="762479"/>
                </a:lnTo>
                <a:lnTo>
                  <a:pt x="0" y="76247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11884691" y="7762527"/>
            <a:ext cx="599184" cy="695714"/>
          </a:xfrm>
          <a:custGeom>
            <a:avLst/>
            <a:gdLst/>
            <a:ahLst/>
            <a:cxnLst/>
            <a:rect r="r" b="b" t="t" l="l"/>
            <a:pathLst>
              <a:path h="695714" w="599184">
                <a:moveTo>
                  <a:pt x="0" y="0"/>
                </a:moveTo>
                <a:lnTo>
                  <a:pt x="599184" y="0"/>
                </a:lnTo>
                <a:lnTo>
                  <a:pt x="599184" y="695714"/>
                </a:lnTo>
                <a:lnTo>
                  <a:pt x="0" y="69571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9886296" y="2786579"/>
            <a:ext cx="657020" cy="611850"/>
          </a:xfrm>
          <a:custGeom>
            <a:avLst/>
            <a:gdLst/>
            <a:ahLst/>
            <a:cxnLst/>
            <a:rect r="r" b="b" t="t" l="l"/>
            <a:pathLst>
              <a:path h="611850" w="657020">
                <a:moveTo>
                  <a:pt x="0" y="0"/>
                </a:moveTo>
                <a:lnTo>
                  <a:pt x="657021" y="0"/>
                </a:lnTo>
                <a:lnTo>
                  <a:pt x="657021" y="611851"/>
                </a:lnTo>
                <a:lnTo>
                  <a:pt x="0" y="611851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13403032" y="2665867"/>
            <a:ext cx="690524" cy="686209"/>
          </a:xfrm>
          <a:custGeom>
            <a:avLst/>
            <a:gdLst/>
            <a:ahLst/>
            <a:cxnLst/>
            <a:rect r="r" b="b" t="t" l="l"/>
            <a:pathLst>
              <a:path h="686209" w="690524">
                <a:moveTo>
                  <a:pt x="0" y="0"/>
                </a:moveTo>
                <a:lnTo>
                  <a:pt x="690525" y="0"/>
                </a:lnTo>
                <a:lnTo>
                  <a:pt x="690525" y="686209"/>
                </a:lnTo>
                <a:lnTo>
                  <a:pt x="0" y="68620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13456933" y="5417784"/>
            <a:ext cx="582724" cy="582724"/>
          </a:xfrm>
          <a:custGeom>
            <a:avLst/>
            <a:gdLst/>
            <a:ahLst/>
            <a:cxnLst/>
            <a:rect r="r" b="b" t="t" l="l"/>
            <a:pathLst>
              <a:path h="582724" w="582724">
                <a:moveTo>
                  <a:pt x="0" y="0"/>
                </a:moveTo>
                <a:lnTo>
                  <a:pt x="582723" y="0"/>
                </a:lnTo>
                <a:lnTo>
                  <a:pt x="582723" y="582724"/>
                </a:lnTo>
                <a:lnTo>
                  <a:pt x="0" y="582724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16744756" y="2767529"/>
            <a:ext cx="873401" cy="760951"/>
          </a:xfrm>
          <a:custGeom>
            <a:avLst/>
            <a:gdLst/>
            <a:ahLst/>
            <a:cxnLst/>
            <a:rect r="r" b="b" t="t" l="l"/>
            <a:pathLst>
              <a:path h="760951" w="873401">
                <a:moveTo>
                  <a:pt x="0" y="0"/>
                </a:moveTo>
                <a:lnTo>
                  <a:pt x="873402" y="0"/>
                </a:lnTo>
                <a:lnTo>
                  <a:pt x="873402" y="760951"/>
                </a:lnTo>
                <a:lnTo>
                  <a:pt x="0" y="760951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2" id="32"/>
          <p:cNvSpPr txBox="true"/>
          <p:nvPr/>
        </p:nvSpPr>
        <p:spPr>
          <a:xfrm rot="0">
            <a:off x="848899" y="2448380"/>
            <a:ext cx="2599373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SCHLÜSSELPARTNER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4611156" y="2448380"/>
            <a:ext cx="2868985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KUNDENSEGMENT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4273253" y="5200297"/>
            <a:ext cx="3253137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SCHLÜSSELRESSOURCEN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7909926" y="2448380"/>
            <a:ext cx="2685024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WERTVERSPRECHEN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848899" y="7879872"/>
            <a:ext cx="3243810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KOSTENSTRUKTUR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9410241" y="7879872"/>
            <a:ext cx="3086033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EINNAHMEQUELLEN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0975950" y="5340847"/>
            <a:ext cx="2752213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VERTRIEBSKANÄLE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1037800" y="2448380"/>
            <a:ext cx="2892150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KUNDENBEZIEHUNG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0133946" y="9851406"/>
            <a:ext cx="11382977" cy="2832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FFFFFF"/>
                </a:solidFill>
                <a:latin typeface="Poppins"/>
              </a:rPr>
              <a:t>Original von: Businessmodelsinc.com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4287540" y="2448380"/>
            <a:ext cx="3405537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SCHLÜSSELAKTIVITÄTEN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2547179" y="191015"/>
            <a:ext cx="12769052" cy="14446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199"/>
              </a:lnSpc>
            </a:pPr>
            <a:r>
              <a:rPr lang="en-US" sz="7999">
                <a:solidFill>
                  <a:srgbClr val="000000"/>
                </a:solidFill>
                <a:latin typeface="Poppins Medium"/>
              </a:rPr>
              <a:t>Business Model Canvas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DAGB0yQIYpk</dc:identifier>
  <dcterms:modified xsi:type="dcterms:W3CDTF">2011-08-01T06:04:30Z</dcterms:modified>
  <cp:revision>1</cp:revision>
  <dc:title>Business Canvas orange</dc:title>
</cp:coreProperties>
</file>